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2" r:id="rId5"/>
    <p:sldId id="261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40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450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72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8130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11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669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178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382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24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454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90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088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073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37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13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F548AF0-1637-4BDA-981F-959693291BC2}" type="datetimeFigureOut">
              <a:rPr lang="ru-RU" smtClean="0"/>
              <a:t>09.06.2024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87227FE-8135-4948-9C49-06863D856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2658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834551" y="1112339"/>
            <a:ext cx="85228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младшая группа № 1 «Василёк»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22885" y="4763811"/>
            <a:ext cx="48691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Козодерова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В.В.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Фурсова Е.Г.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29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804746" y="984739"/>
            <a:ext cx="7323993" cy="10156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Добро пожаловать!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27" y="1944935"/>
            <a:ext cx="2804746" cy="33575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5170" y="2469569"/>
            <a:ext cx="50608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Есть особый сад на свете,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Не деревья в нём, а дети,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Он – для маленьких ребят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И зовётся детский сад!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Детский сад, детский сад – 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Почему так говорят?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Потому что дружно в нём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Мы одной семьёй растём!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10620" y="2263839"/>
            <a:ext cx="31085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Наш девиз</a:t>
            </a: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Наша группа «Василёк»</a:t>
            </a: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Яркий солнечный цветок!</a:t>
            </a: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 нашей группе хорошо </a:t>
            </a: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Мы придём сюда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ещё!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3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62" y="0"/>
            <a:ext cx="12252385" cy="6858000"/>
          </a:xfrm>
        </p:spPr>
      </p:pic>
      <p:sp>
        <p:nvSpPr>
          <p:cNvPr id="7" name="TextBox 6"/>
          <p:cNvSpPr txBox="1"/>
          <p:nvPr/>
        </p:nvSpPr>
        <p:spPr>
          <a:xfrm>
            <a:off x="5477774" y="1544128"/>
            <a:ext cx="482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07102" y="3907766"/>
            <a:ext cx="2208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61450" y="1376962"/>
            <a:ext cx="403187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Наша группа –добрый дом,</a:t>
            </a: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Где мы весело живем.</a:t>
            </a: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Воспитатели и няни</a:t>
            </a: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Целый день ,конечно с нами. </a:t>
            </a: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Здесь и весело и красиво </a:t>
            </a: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А вокруг друзья –подружки</a:t>
            </a: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Есть и книжки, и игрушки.</a:t>
            </a:r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5870">
            <a:off x="529724" y="529624"/>
            <a:ext cx="1798754" cy="23983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401" y="3613016"/>
            <a:ext cx="3381555" cy="19021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3813">
            <a:off x="9824180" y="483472"/>
            <a:ext cx="1787661" cy="23835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024" y="3350492"/>
            <a:ext cx="2079974" cy="226200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8" y="3303866"/>
            <a:ext cx="2077347" cy="227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9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47644" y="1399083"/>
            <a:ext cx="27604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</a:rPr>
              <a:t>Любим с куклами и в магазин играть ,печь пирог, стол накрывать-друзей угощать.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9709" y="1399083"/>
            <a:ext cx="3159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cs typeface="Times New Roman" panose="02020603050405020304" pitchFamily="18" charset="0"/>
              </a:rPr>
              <a:t>Здесь мы учимся строить,  </a:t>
            </a:r>
          </a:p>
          <a:p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cs typeface="Times New Roman" panose="02020603050405020304" pitchFamily="18" charset="0"/>
              </a:rPr>
              <a:t>логически думать, </a:t>
            </a:r>
          </a:p>
          <a:p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cs typeface="Times New Roman" panose="02020603050405020304" pitchFamily="18" charset="0"/>
              </a:rPr>
              <a:t>УМ развивать!</a:t>
            </a:r>
            <a:endParaRPr lang="ru-RU" sz="1600" dirty="0">
              <a:solidFill>
                <a:schemeClr val="bg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05" y="2682815"/>
            <a:ext cx="2061835" cy="29101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93" y="2682815"/>
            <a:ext cx="2009005" cy="29101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819" y="2682815"/>
            <a:ext cx="2153501" cy="29101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403" y="2682815"/>
            <a:ext cx="2131472" cy="29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388703" y="1311216"/>
            <a:ext cx="356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63306" y="1863306"/>
            <a:ext cx="6418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Здесь и праздники у нас                         </a:t>
            </a: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Наша группа просто класс!</a:t>
            </a:r>
            <a:endParaRPr lang="ru-RU" sz="24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629" y="2761657"/>
            <a:ext cx="2096069" cy="27947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22" y="2780461"/>
            <a:ext cx="2156515" cy="27947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2022">
            <a:off x="205820" y="333727"/>
            <a:ext cx="2583241" cy="19469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166" y="2768687"/>
            <a:ext cx="2147978" cy="28126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026" y="2761657"/>
            <a:ext cx="2188487" cy="28135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6322">
            <a:off x="9190513" y="412622"/>
            <a:ext cx="2748312" cy="198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9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43"/>
            <a:ext cx="12253000" cy="6970143"/>
          </a:xfrm>
        </p:spPr>
      </p:pic>
      <p:sp>
        <p:nvSpPr>
          <p:cNvPr id="5" name="TextBox 4"/>
          <p:cNvSpPr txBox="1"/>
          <p:nvPr/>
        </p:nvSpPr>
        <p:spPr>
          <a:xfrm>
            <a:off x="3116802" y="193182"/>
            <a:ext cx="5517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Вот так мы живём!!!! </a:t>
            </a:r>
            <a:endParaRPr lang="ru-RU" sz="36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560" y="4487331"/>
            <a:ext cx="6784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Спасибо за внимание! 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722" y="900938"/>
            <a:ext cx="4699958" cy="352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1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302</TotalTime>
  <Words>173</Words>
  <Application>Microsoft Office PowerPoint</Application>
  <PresentationFormat>Широкоэкранный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«Василёк»</dc:title>
  <dc:creator>Евгений</dc:creator>
  <cp:lastModifiedBy>Евгений</cp:lastModifiedBy>
  <cp:revision>21</cp:revision>
  <dcterms:created xsi:type="dcterms:W3CDTF">2024-06-07T14:57:19Z</dcterms:created>
  <dcterms:modified xsi:type="dcterms:W3CDTF">2024-06-09T17:39:37Z</dcterms:modified>
</cp:coreProperties>
</file>